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38" r:id="rId3"/>
    <p:sldId id="339" r:id="rId4"/>
    <p:sldId id="342" r:id="rId5"/>
    <p:sldId id="340" r:id="rId6"/>
    <p:sldId id="257" r:id="rId7"/>
    <p:sldId id="258" r:id="rId8"/>
    <p:sldId id="261" r:id="rId9"/>
    <p:sldId id="341" r:id="rId10"/>
    <p:sldId id="33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07"/>
    <p:restoredTop sz="96327"/>
  </p:normalViewPr>
  <p:slideViewPr>
    <p:cSldViewPr snapToGrid="0">
      <p:cViewPr varScale="1">
        <p:scale>
          <a:sx n="157" d="100"/>
          <a:sy n="157" d="100"/>
        </p:scale>
        <p:origin x="10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non Perek" userId="0620aaa881734e80" providerId="LiveId" clId="{26AB2629-2E69-454F-B9F1-21FD794C4395}"/>
    <pc:docChg chg="modSld">
      <pc:chgData name="Ynon Perek" userId="0620aaa881734e80" providerId="LiveId" clId="{26AB2629-2E69-454F-B9F1-21FD794C4395}" dt="2022-11-03T10:29:52.043" v="0" actId="20577"/>
      <pc:docMkLst>
        <pc:docMk/>
      </pc:docMkLst>
      <pc:sldChg chg="modSp mod">
        <pc:chgData name="Ynon Perek" userId="0620aaa881734e80" providerId="LiveId" clId="{26AB2629-2E69-454F-B9F1-21FD794C4395}" dt="2022-11-03T10:29:52.043" v="0" actId="20577"/>
        <pc:sldMkLst>
          <pc:docMk/>
          <pc:sldMk cId="1123825250" sldId="281"/>
        </pc:sldMkLst>
        <pc:spChg chg="mod">
          <ac:chgData name="Ynon Perek" userId="0620aaa881734e80" providerId="LiveId" clId="{26AB2629-2E69-454F-B9F1-21FD794C4395}" dt="2022-11-03T10:29:52.043" v="0" actId="20577"/>
          <ac:spMkLst>
            <pc:docMk/>
            <pc:sldMk cId="1123825250" sldId="281"/>
            <ac:spMk id="5" creationId="{CD5C8FC0-0A84-357B-C6BF-811BEFD9CC63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E4B95D-23AE-4AFE-8C2E-741D645A77DE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C40606-32D2-4283-BAC1-D65AB54D88E7}">
      <dgm:prSet/>
      <dgm:spPr/>
      <dgm:t>
        <a:bodyPr/>
        <a:lstStyle/>
        <a:p>
          <a:pPr>
            <a:lnSpc>
              <a:spcPct val="100000"/>
            </a:lnSpc>
          </a:pPr>
          <a:r>
            <a:rPr lang="en-IL"/>
            <a:t>TypeScript Language</a:t>
          </a:r>
          <a:endParaRPr lang="en-US"/>
        </a:p>
      </dgm:t>
    </dgm:pt>
    <dgm:pt modelId="{E08E5548-5F06-4189-9A5F-EA16C2064F16}" type="parTrans" cxnId="{ED5A3471-6364-4B41-BFF6-352565A0EE54}">
      <dgm:prSet/>
      <dgm:spPr/>
      <dgm:t>
        <a:bodyPr/>
        <a:lstStyle/>
        <a:p>
          <a:endParaRPr lang="en-US"/>
        </a:p>
      </dgm:t>
    </dgm:pt>
    <dgm:pt modelId="{4413BD05-1FC5-47AF-AE91-A62D502F483D}" type="sibTrans" cxnId="{ED5A3471-6364-4B41-BFF6-352565A0EE54}">
      <dgm:prSet/>
      <dgm:spPr/>
      <dgm:t>
        <a:bodyPr/>
        <a:lstStyle/>
        <a:p>
          <a:endParaRPr lang="en-US"/>
        </a:p>
      </dgm:t>
    </dgm:pt>
    <dgm:pt modelId="{86331F0C-016C-477D-9A40-B101775FA627}">
      <dgm:prSet/>
      <dgm:spPr/>
      <dgm:t>
        <a:bodyPr/>
        <a:lstStyle/>
        <a:p>
          <a:pPr>
            <a:lnSpc>
              <a:spcPct val="100000"/>
            </a:lnSpc>
          </a:pPr>
          <a:r>
            <a:rPr lang="en-IL"/>
            <a:t>TypeScript Compiler</a:t>
          </a:r>
          <a:endParaRPr lang="en-US"/>
        </a:p>
      </dgm:t>
    </dgm:pt>
    <dgm:pt modelId="{0B644D6A-9AAB-42D8-AD72-A4B3FAD0B9C4}" type="parTrans" cxnId="{DB4E3652-B638-4560-9C62-ED0A0DBE276D}">
      <dgm:prSet/>
      <dgm:spPr/>
      <dgm:t>
        <a:bodyPr/>
        <a:lstStyle/>
        <a:p>
          <a:endParaRPr lang="en-US"/>
        </a:p>
      </dgm:t>
    </dgm:pt>
    <dgm:pt modelId="{D7F069B4-CE10-4FF4-9633-6AB6E7A32126}" type="sibTrans" cxnId="{DB4E3652-B638-4560-9C62-ED0A0DBE276D}">
      <dgm:prSet/>
      <dgm:spPr/>
      <dgm:t>
        <a:bodyPr/>
        <a:lstStyle/>
        <a:p>
          <a:endParaRPr lang="en-US"/>
        </a:p>
      </dgm:t>
    </dgm:pt>
    <dgm:pt modelId="{6D4083A1-60C4-4CA1-BD37-6DBC450FED1B}">
      <dgm:prSet/>
      <dgm:spPr/>
      <dgm:t>
        <a:bodyPr/>
        <a:lstStyle/>
        <a:p>
          <a:pPr>
            <a:lnSpc>
              <a:spcPct val="100000"/>
            </a:lnSpc>
          </a:pPr>
          <a:r>
            <a:rPr lang="en-IL"/>
            <a:t>TypeScript IDEs</a:t>
          </a:r>
          <a:endParaRPr lang="en-US"/>
        </a:p>
      </dgm:t>
    </dgm:pt>
    <dgm:pt modelId="{B7583D97-8ED8-4A7E-8377-C4FCA391B362}" type="parTrans" cxnId="{84B8F09C-3BAA-4D81-BD83-7200CFD8800A}">
      <dgm:prSet/>
      <dgm:spPr/>
      <dgm:t>
        <a:bodyPr/>
        <a:lstStyle/>
        <a:p>
          <a:endParaRPr lang="en-US"/>
        </a:p>
      </dgm:t>
    </dgm:pt>
    <dgm:pt modelId="{5004A97A-C77C-4D5C-B04E-557280EB6ABB}" type="sibTrans" cxnId="{84B8F09C-3BAA-4D81-BD83-7200CFD8800A}">
      <dgm:prSet/>
      <dgm:spPr/>
      <dgm:t>
        <a:bodyPr/>
        <a:lstStyle/>
        <a:p>
          <a:endParaRPr lang="en-US"/>
        </a:p>
      </dgm:t>
    </dgm:pt>
    <dgm:pt modelId="{EB30E0B2-20BA-431E-A79E-4E4E826A8EB8}" type="pres">
      <dgm:prSet presAssocID="{AFE4B95D-23AE-4AFE-8C2E-741D645A77DE}" presName="root" presStyleCnt="0">
        <dgm:presLayoutVars>
          <dgm:dir/>
          <dgm:resizeHandles val="exact"/>
        </dgm:presLayoutVars>
      </dgm:prSet>
      <dgm:spPr/>
    </dgm:pt>
    <dgm:pt modelId="{E5034288-4495-457E-B871-442195906742}" type="pres">
      <dgm:prSet presAssocID="{71C40606-32D2-4283-BAC1-D65AB54D88E7}" presName="compNode" presStyleCnt="0"/>
      <dgm:spPr/>
    </dgm:pt>
    <dgm:pt modelId="{CBEAB026-63A2-4D00-839A-0B48569049C3}" type="pres">
      <dgm:prSet presAssocID="{71C40606-32D2-4283-BAC1-D65AB54D88E7}" presName="bgRect" presStyleLbl="bgShp" presStyleIdx="0" presStyleCnt="3"/>
      <dgm:spPr/>
    </dgm:pt>
    <dgm:pt modelId="{36FE23F5-614D-40CC-82F6-84B13643E99B}" type="pres">
      <dgm:prSet presAssocID="{71C40606-32D2-4283-BAC1-D65AB54D88E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9782D38C-E1FA-40A6-A169-88CA1813790A}" type="pres">
      <dgm:prSet presAssocID="{71C40606-32D2-4283-BAC1-D65AB54D88E7}" presName="spaceRect" presStyleCnt="0"/>
      <dgm:spPr/>
    </dgm:pt>
    <dgm:pt modelId="{6079805D-0E46-4F26-875A-41C3F37C4383}" type="pres">
      <dgm:prSet presAssocID="{71C40606-32D2-4283-BAC1-D65AB54D88E7}" presName="parTx" presStyleLbl="revTx" presStyleIdx="0" presStyleCnt="3">
        <dgm:presLayoutVars>
          <dgm:chMax val="0"/>
          <dgm:chPref val="0"/>
        </dgm:presLayoutVars>
      </dgm:prSet>
      <dgm:spPr/>
    </dgm:pt>
    <dgm:pt modelId="{91DEC21D-B21F-4E08-B3E0-8790B8370926}" type="pres">
      <dgm:prSet presAssocID="{4413BD05-1FC5-47AF-AE91-A62D502F483D}" presName="sibTrans" presStyleCnt="0"/>
      <dgm:spPr/>
    </dgm:pt>
    <dgm:pt modelId="{8F1CF7AE-01EF-4B88-B3D9-9DF945792944}" type="pres">
      <dgm:prSet presAssocID="{86331F0C-016C-477D-9A40-B101775FA627}" presName="compNode" presStyleCnt="0"/>
      <dgm:spPr/>
    </dgm:pt>
    <dgm:pt modelId="{06557EB7-4E4B-4598-9BAC-0669392816A1}" type="pres">
      <dgm:prSet presAssocID="{86331F0C-016C-477D-9A40-B101775FA627}" presName="bgRect" presStyleLbl="bgShp" presStyleIdx="1" presStyleCnt="3"/>
      <dgm:spPr/>
    </dgm:pt>
    <dgm:pt modelId="{2CA2624D-F3AB-4D27-961C-19AABF184A5F}" type="pres">
      <dgm:prSet presAssocID="{86331F0C-016C-477D-9A40-B101775FA62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43F59025-2F12-40C7-85B4-8EF77610F65D}" type="pres">
      <dgm:prSet presAssocID="{86331F0C-016C-477D-9A40-B101775FA627}" presName="spaceRect" presStyleCnt="0"/>
      <dgm:spPr/>
    </dgm:pt>
    <dgm:pt modelId="{C51D5B5F-DC15-4518-A168-D11312234477}" type="pres">
      <dgm:prSet presAssocID="{86331F0C-016C-477D-9A40-B101775FA627}" presName="parTx" presStyleLbl="revTx" presStyleIdx="1" presStyleCnt="3">
        <dgm:presLayoutVars>
          <dgm:chMax val="0"/>
          <dgm:chPref val="0"/>
        </dgm:presLayoutVars>
      </dgm:prSet>
      <dgm:spPr/>
    </dgm:pt>
    <dgm:pt modelId="{77A84068-5317-4CEC-8C19-C46247238F7D}" type="pres">
      <dgm:prSet presAssocID="{D7F069B4-CE10-4FF4-9633-6AB6E7A32126}" presName="sibTrans" presStyleCnt="0"/>
      <dgm:spPr/>
    </dgm:pt>
    <dgm:pt modelId="{D25751AC-F3A4-4DF6-B2F6-DA38776B2749}" type="pres">
      <dgm:prSet presAssocID="{6D4083A1-60C4-4CA1-BD37-6DBC450FED1B}" presName="compNode" presStyleCnt="0"/>
      <dgm:spPr/>
    </dgm:pt>
    <dgm:pt modelId="{37471EDB-DFE0-423C-8F2E-925DC835C987}" type="pres">
      <dgm:prSet presAssocID="{6D4083A1-60C4-4CA1-BD37-6DBC450FED1B}" presName="bgRect" presStyleLbl="bgShp" presStyleIdx="2" presStyleCnt="3"/>
      <dgm:spPr/>
    </dgm:pt>
    <dgm:pt modelId="{D5638453-6CBE-4147-8C97-5FF93EEEF487}" type="pres">
      <dgm:prSet presAssocID="{6D4083A1-60C4-4CA1-BD37-6DBC450FED1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5FC2D99-67D5-4C76-92DD-11C4C3809213}" type="pres">
      <dgm:prSet presAssocID="{6D4083A1-60C4-4CA1-BD37-6DBC450FED1B}" presName="spaceRect" presStyleCnt="0"/>
      <dgm:spPr/>
    </dgm:pt>
    <dgm:pt modelId="{F8194D4D-3885-4CB7-912D-E8DC3108B394}" type="pres">
      <dgm:prSet presAssocID="{6D4083A1-60C4-4CA1-BD37-6DBC450FED1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6F2CF0A-2DA4-4E1D-BA0D-FDBEFB5B9735}" type="presOf" srcId="{86331F0C-016C-477D-9A40-B101775FA627}" destId="{C51D5B5F-DC15-4518-A168-D11312234477}" srcOrd="0" destOrd="0" presId="urn:microsoft.com/office/officeart/2018/2/layout/IconVerticalSolidList"/>
    <dgm:cxn modelId="{DB4E3652-B638-4560-9C62-ED0A0DBE276D}" srcId="{AFE4B95D-23AE-4AFE-8C2E-741D645A77DE}" destId="{86331F0C-016C-477D-9A40-B101775FA627}" srcOrd="1" destOrd="0" parTransId="{0B644D6A-9AAB-42D8-AD72-A4B3FAD0B9C4}" sibTransId="{D7F069B4-CE10-4FF4-9633-6AB6E7A32126}"/>
    <dgm:cxn modelId="{9DDFF166-9E96-4276-9300-83ED0D7131BA}" type="presOf" srcId="{71C40606-32D2-4283-BAC1-D65AB54D88E7}" destId="{6079805D-0E46-4F26-875A-41C3F37C4383}" srcOrd="0" destOrd="0" presId="urn:microsoft.com/office/officeart/2018/2/layout/IconVerticalSolidList"/>
    <dgm:cxn modelId="{ED5A3471-6364-4B41-BFF6-352565A0EE54}" srcId="{AFE4B95D-23AE-4AFE-8C2E-741D645A77DE}" destId="{71C40606-32D2-4283-BAC1-D65AB54D88E7}" srcOrd="0" destOrd="0" parTransId="{E08E5548-5F06-4189-9A5F-EA16C2064F16}" sibTransId="{4413BD05-1FC5-47AF-AE91-A62D502F483D}"/>
    <dgm:cxn modelId="{84B8F09C-3BAA-4D81-BD83-7200CFD8800A}" srcId="{AFE4B95D-23AE-4AFE-8C2E-741D645A77DE}" destId="{6D4083A1-60C4-4CA1-BD37-6DBC450FED1B}" srcOrd="2" destOrd="0" parTransId="{B7583D97-8ED8-4A7E-8377-C4FCA391B362}" sibTransId="{5004A97A-C77C-4D5C-B04E-557280EB6ABB}"/>
    <dgm:cxn modelId="{FFB334D8-E3BB-4FC9-B06C-6217CEBFACDB}" type="presOf" srcId="{6D4083A1-60C4-4CA1-BD37-6DBC450FED1B}" destId="{F8194D4D-3885-4CB7-912D-E8DC3108B394}" srcOrd="0" destOrd="0" presId="urn:microsoft.com/office/officeart/2018/2/layout/IconVerticalSolidList"/>
    <dgm:cxn modelId="{3D45B3DA-13FE-4B37-B1AC-8A1F67471AEC}" type="presOf" srcId="{AFE4B95D-23AE-4AFE-8C2E-741D645A77DE}" destId="{EB30E0B2-20BA-431E-A79E-4E4E826A8EB8}" srcOrd="0" destOrd="0" presId="urn:microsoft.com/office/officeart/2018/2/layout/IconVerticalSolidList"/>
    <dgm:cxn modelId="{25108924-15A6-48E2-8DD1-467C7E147B92}" type="presParOf" srcId="{EB30E0B2-20BA-431E-A79E-4E4E826A8EB8}" destId="{E5034288-4495-457E-B871-442195906742}" srcOrd="0" destOrd="0" presId="urn:microsoft.com/office/officeart/2018/2/layout/IconVerticalSolidList"/>
    <dgm:cxn modelId="{37D70688-37AC-4E01-BD7C-711CC62144AB}" type="presParOf" srcId="{E5034288-4495-457E-B871-442195906742}" destId="{CBEAB026-63A2-4D00-839A-0B48569049C3}" srcOrd="0" destOrd="0" presId="urn:microsoft.com/office/officeart/2018/2/layout/IconVerticalSolidList"/>
    <dgm:cxn modelId="{2B2D6619-A73D-489F-A27E-68D63C6816C7}" type="presParOf" srcId="{E5034288-4495-457E-B871-442195906742}" destId="{36FE23F5-614D-40CC-82F6-84B13643E99B}" srcOrd="1" destOrd="0" presId="urn:microsoft.com/office/officeart/2018/2/layout/IconVerticalSolidList"/>
    <dgm:cxn modelId="{C8BD3E97-C472-4D1A-BCD8-9141679CED6E}" type="presParOf" srcId="{E5034288-4495-457E-B871-442195906742}" destId="{9782D38C-E1FA-40A6-A169-88CA1813790A}" srcOrd="2" destOrd="0" presId="urn:microsoft.com/office/officeart/2018/2/layout/IconVerticalSolidList"/>
    <dgm:cxn modelId="{12F23314-2C65-4C8C-8397-C6A7EB0028FD}" type="presParOf" srcId="{E5034288-4495-457E-B871-442195906742}" destId="{6079805D-0E46-4F26-875A-41C3F37C4383}" srcOrd="3" destOrd="0" presId="urn:microsoft.com/office/officeart/2018/2/layout/IconVerticalSolidList"/>
    <dgm:cxn modelId="{677C51AB-615A-4046-BDDC-FE3E4F50A8FF}" type="presParOf" srcId="{EB30E0B2-20BA-431E-A79E-4E4E826A8EB8}" destId="{91DEC21D-B21F-4E08-B3E0-8790B8370926}" srcOrd="1" destOrd="0" presId="urn:microsoft.com/office/officeart/2018/2/layout/IconVerticalSolidList"/>
    <dgm:cxn modelId="{D41FC34B-6F93-425E-8203-642938279B74}" type="presParOf" srcId="{EB30E0B2-20BA-431E-A79E-4E4E826A8EB8}" destId="{8F1CF7AE-01EF-4B88-B3D9-9DF945792944}" srcOrd="2" destOrd="0" presId="urn:microsoft.com/office/officeart/2018/2/layout/IconVerticalSolidList"/>
    <dgm:cxn modelId="{344AC86A-4BE0-4F3D-BB9C-9134D51C8DC4}" type="presParOf" srcId="{8F1CF7AE-01EF-4B88-B3D9-9DF945792944}" destId="{06557EB7-4E4B-4598-9BAC-0669392816A1}" srcOrd="0" destOrd="0" presId="urn:microsoft.com/office/officeart/2018/2/layout/IconVerticalSolidList"/>
    <dgm:cxn modelId="{4E2B57D9-9DC3-44D1-9F2C-8067972114BB}" type="presParOf" srcId="{8F1CF7AE-01EF-4B88-B3D9-9DF945792944}" destId="{2CA2624D-F3AB-4D27-961C-19AABF184A5F}" srcOrd="1" destOrd="0" presId="urn:microsoft.com/office/officeart/2018/2/layout/IconVerticalSolidList"/>
    <dgm:cxn modelId="{FBFC9318-C6D0-415B-8D4F-409F33C46907}" type="presParOf" srcId="{8F1CF7AE-01EF-4B88-B3D9-9DF945792944}" destId="{43F59025-2F12-40C7-85B4-8EF77610F65D}" srcOrd="2" destOrd="0" presId="urn:microsoft.com/office/officeart/2018/2/layout/IconVerticalSolidList"/>
    <dgm:cxn modelId="{518DF288-942B-48F2-9C5F-5C551A338D8E}" type="presParOf" srcId="{8F1CF7AE-01EF-4B88-B3D9-9DF945792944}" destId="{C51D5B5F-DC15-4518-A168-D11312234477}" srcOrd="3" destOrd="0" presId="urn:microsoft.com/office/officeart/2018/2/layout/IconVerticalSolidList"/>
    <dgm:cxn modelId="{ACDE8B6C-046E-4A6B-8AA1-24A73CD0B968}" type="presParOf" srcId="{EB30E0B2-20BA-431E-A79E-4E4E826A8EB8}" destId="{77A84068-5317-4CEC-8C19-C46247238F7D}" srcOrd="3" destOrd="0" presId="urn:microsoft.com/office/officeart/2018/2/layout/IconVerticalSolidList"/>
    <dgm:cxn modelId="{801811A7-48F3-44EC-ADFA-A77C02C23EB1}" type="presParOf" srcId="{EB30E0B2-20BA-431E-A79E-4E4E826A8EB8}" destId="{D25751AC-F3A4-4DF6-B2F6-DA38776B2749}" srcOrd="4" destOrd="0" presId="urn:microsoft.com/office/officeart/2018/2/layout/IconVerticalSolidList"/>
    <dgm:cxn modelId="{FE50AF6A-C492-45BC-8A1D-A1E7D3667223}" type="presParOf" srcId="{D25751AC-F3A4-4DF6-B2F6-DA38776B2749}" destId="{37471EDB-DFE0-423C-8F2E-925DC835C987}" srcOrd="0" destOrd="0" presId="urn:microsoft.com/office/officeart/2018/2/layout/IconVerticalSolidList"/>
    <dgm:cxn modelId="{0F8BAE0C-96DF-46CA-91E6-9E8EEEB108AA}" type="presParOf" srcId="{D25751AC-F3A4-4DF6-B2F6-DA38776B2749}" destId="{D5638453-6CBE-4147-8C97-5FF93EEEF487}" srcOrd="1" destOrd="0" presId="urn:microsoft.com/office/officeart/2018/2/layout/IconVerticalSolidList"/>
    <dgm:cxn modelId="{03613F6D-B2FD-46AC-A4C8-6707E6EBA8A4}" type="presParOf" srcId="{D25751AC-F3A4-4DF6-B2F6-DA38776B2749}" destId="{45FC2D99-67D5-4C76-92DD-11C4C3809213}" srcOrd="2" destOrd="0" presId="urn:microsoft.com/office/officeart/2018/2/layout/IconVerticalSolidList"/>
    <dgm:cxn modelId="{5EB137DC-1E93-4D65-8CEB-D0AE132A6C6A}" type="presParOf" srcId="{D25751AC-F3A4-4DF6-B2F6-DA38776B2749}" destId="{F8194D4D-3885-4CB7-912D-E8DC3108B39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AB026-63A2-4D00-839A-0B48569049C3}">
      <dsp:nvSpPr>
        <dsp:cNvPr id="0" name=""/>
        <dsp:cNvSpPr/>
      </dsp:nvSpPr>
      <dsp:spPr>
        <a:xfrm>
          <a:off x="0" y="437"/>
          <a:ext cx="9601200" cy="102300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FE23F5-614D-40CC-82F6-84B13643E99B}">
      <dsp:nvSpPr>
        <dsp:cNvPr id="0" name=""/>
        <dsp:cNvSpPr/>
      </dsp:nvSpPr>
      <dsp:spPr>
        <a:xfrm>
          <a:off x="309459" y="230613"/>
          <a:ext cx="562654" cy="5626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9805D-0E46-4F26-875A-41C3F37C4383}">
      <dsp:nvSpPr>
        <dsp:cNvPr id="0" name=""/>
        <dsp:cNvSpPr/>
      </dsp:nvSpPr>
      <dsp:spPr>
        <a:xfrm>
          <a:off x="1181573" y="437"/>
          <a:ext cx="841962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500" kern="1200"/>
            <a:t>TypeScript Language</a:t>
          </a:r>
          <a:endParaRPr lang="en-US" sz="2500" kern="1200"/>
        </a:p>
      </dsp:txBody>
      <dsp:txXfrm>
        <a:off x="1181573" y="437"/>
        <a:ext cx="8419626" cy="1023007"/>
      </dsp:txXfrm>
    </dsp:sp>
    <dsp:sp modelId="{06557EB7-4E4B-4598-9BAC-0669392816A1}">
      <dsp:nvSpPr>
        <dsp:cNvPr id="0" name=""/>
        <dsp:cNvSpPr/>
      </dsp:nvSpPr>
      <dsp:spPr>
        <a:xfrm>
          <a:off x="0" y="1279196"/>
          <a:ext cx="9601200" cy="102300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A2624D-F3AB-4D27-961C-19AABF184A5F}">
      <dsp:nvSpPr>
        <dsp:cNvPr id="0" name=""/>
        <dsp:cNvSpPr/>
      </dsp:nvSpPr>
      <dsp:spPr>
        <a:xfrm>
          <a:off x="309459" y="1509372"/>
          <a:ext cx="562654" cy="5626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1D5B5F-DC15-4518-A168-D11312234477}">
      <dsp:nvSpPr>
        <dsp:cNvPr id="0" name=""/>
        <dsp:cNvSpPr/>
      </dsp:nvSpPr>
      <dsp:spPr>
        <a:xfrm>
          <a:off x="1181573" y="1279196"/>
          <a:ext cx="841962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500" kern="1200"/>
            <a:t>TypeScript Compiler</a:t>
          </a:r>
          <a:endParaRPr lang="en-US" sz="2500" kern="1200"/>
        </a:p>
      </dsp:txBody>
      <dsp:txXfrm>
        <a:off x="1181573" y="1279196"/>
        <a:ext cx="8419626" cy="1023007"/>
      </dsp:txXfrm>
    </dsp:sp>
    <dsp:sp modelId="{37471EDB-DFE0-423C-8F2E-925DC835C987}">
      <dsp:nvSpPr>
        <dsp:cNvPr id="0" name=""/>
        <dsp:cNvSpPr/>
      </dsp:nvSpPr>
      <dsp:spPr>
        <a:xfrm>
          <a:off x="0" y="2557955"/>
          <a:ext cx="9601200" cy="102300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638453-6CBE-4147-8C97-5FF93EEEF487}">
      <dsp:nvSpPr>
        <dsp:cNvPr id="0" name=""/>
        <dsp:cNvSpPr/>
      </dsp:nvSpPr>
      <dsp:spPr>
        <a:xfrm>
          <a:off x="309459" y="2788132"/>
          <a:ext cx="562654" cy="5626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94D4D-3885-4CB7-912D-E8DC3108B394}">
      <dsp:nvSpPr>
        <dsp:cNvPr id="0" name=""/>
        <dsp:cNvSpPr/>
      </dsp:nvSpPr>
      <dsp:spPr>
        <a:xfrm>
          <a:off x="1181573" y="2557955"/>
          <a:ext cx="8419626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500" kern="1200"/>
            <a:t>TypeScript IDEs</a:t>
          </a:r>
          <a:endParaRPr lang="en-US" sz="2500" kern="1200"/>
        </a:p>
      </dsp:txBody>
      <dsp:txXfrm>
        <a:off x="1181573" y="2557955"/>
        <a:ext cx="8419626" cy="1023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8" name="Group 1037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39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40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46433AC8-8A78-46AB-B013-07DC9D752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FC34FE9-236C-CEB0-EAAE-3032079544C3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307291" y="634028"/>
            <a:ext cx="6221689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/>
              <a:t>Hello TypeScript</a:t>
            </a:r>
          </a:p>
        </p:txBody>
      </p:sp>
      <p:sp>
        <p:nvSpPr>
          <p:cNvPr id="1044" name="Freeform 6">
            <a:extLst>
              <a:ext uri="{FF2B5EF4-FFF2-40B4-BE49-F238E27FC236}">
                <a16:creationId xmlns:a16="http://schemas.microsoft.com/office/drawing/2014/main" id="{37E10E69-B2A5-4F8D-A7C0-F958BB7B4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42142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46" name="Freeform 6">
            <a:extLst>
              <a:ext uri="{FF2B5EF4-FFF2-40B4-BE49-F238E27FC236}">
                <a16:creationId xmlns:a16="http://schemas.microsoft.com/office/drawing/2014/main" id="{2E4B17F2-7877-4CC5-B6F6-F4147FE7B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7C3091-8198-335D-0DE2-6A6995576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71403" y="2169078"/>
            <a:ext cx="2719859" cy="2719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59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A96C-28DA-84EA-8B48-5D1D5D4F8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1" y="1480930"/>
            <a:ext cx="5678215" cy="2146525"/>
          </a:xfrm>
        </p:spPr>
        <p:txBody>
          <a:bodyPr>
            <a:normAutofit fontScale="90000"/>
          </a:bodyPr>
          <a:lstStyle/>
          <a:p>
            <a:pPr algn="l"/>
            <a:r>
              <a:rPr lang="en-IL" sz="6600" cap="none" dirty="0"/>
              <a:t>Ready? </a:t>
            </a:r>
            <a:r>
              <a:rPr lang="en-IL" sz="6600" cap="none"/>
              <a:t>Let’s Learn TypeScript</a:t>
            </a:r>
            <a:endParaRPr lang="en-IL" sz="6600" cap="none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E1F738B-8DDA-4546-63DB-1BB3A3D3E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8523" y="4121563"/>
            <a:ext cx="5678213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L" dirty="0"/>
              <a:t>ynon@tocode.co.il</a:t>
            </a:r>
          </a:p>
          <a:p>
            <a:pPr algn="l">
              <a:spcAft>
                <a:spcPts val="600"/>
              </a:spcAft>
            </a:pPr>
            <a:r>
              <a:rPr lang="en-US" dirty="0"/>
              <a:t>H</a:t>
            </a:r>
            <a:r>
              <a:rPr lang="en-IL" dirty="0"/>
              <a:t>ttps://www.tocode.co.il</a:t>
            </a:r>
          </a:p>
        </p:txBody>
      </p:sp>
      <p:pic>
        <p:nvPicPr>
          <p:cNvPr id="7" name="Picture 6" descr="A road with trees on either side&#10;&#10;Description automatically generated with low confidence">
            <a:extLst>
              <a:ext uri="{FF2B5EF4-FFF2-40B4-BE49-F238E27FC236}">
                <a16:creationId xmlns:a16="http://schemas.microsoft.com/office/drawing/2014/main" id="{5DCF54D7-4B0E-C08A-6BD9-C548953DE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4" r="34844" b="-1"/>
          <a:stretch/>
        </p:blipFill>
        <p:spPr>
          <a:xfrm>
            <a:off x="7550980" y="10"/>
            <a:ext cx="4637843" cy="685799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99661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9458EB3-8D03-487F-83F7-B2C5C780A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831" y="265580"/>
            <a:ext cx="6326839" cy="6326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640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anel-2">
            <a:extLst>
              <a:ext uri="{FF2B5EF4-FFF2-40B4-BE49-F238E27FC236}">
                <a16:creationId xmlns:a16="http://schemas.microsoft.com/office/drawing/2014/main" id="{F2926DA1-C2DE-6367-745D-63F3614C3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9" y="888999"/>
            <a:ext cx="7621571" cy="508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333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308BC-BB1D-0FA8-DC1B-1B5F16457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3AEE-D256-82CE-9B91-1F5E33264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[5] == 5</a:t>
            </a:r>
            <a:br>
              <a:rPr lang="en-IL" dirty="0"/>
            </a:br>
            <a:endParaRPr lang="en-IL" dirty="0"/>
          </a:p>
          <a:p>
            <a:r>
              <a:rPr lang="en-US" dirty="0" err="1"/>
              <a:t>isNaN</a:t>
            </a:r>
            <a:r>
              <a:rPr lang="en-US" dirty="0"/>
              <a:t>([5, 2, 3])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14348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2B22299-3918-FA9C-3850-A570A5703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683" y="1522821"/>
            <a:ext cx="6812634" cy="407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69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9D59D8-04F2-49C7-30B6-39A302355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>
                <a:solidFill>
                  <a:schemeClr val="bg2"/>
                </a:solidFill>
              </a:rPr>
              <a:t>Why TypeScript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3CC1A1-0217-11A4-0317-B0F223C8D7F2}"/>
              </a:ext>
            </a:extLst>
          </p:cNvPr>
          <p:cNvSpPr txBox="1"/>
          <p:nvPr/>
        </p:nvSpPr>
        <p:spPr>
          <a:xfrm>
            <a:off x="6176720" y="791570"/>
            <a:ext cx="4892308" cy="5262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384048" defTabSz="914400">
              <a:lnSpc>
                <a:spcPct val="150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tx2"/>
                </a:solidFill>
              </a:rPr>
              <a:t>“We knew teams inside and outside of our company were having huge challenges with complex JavaScript codebases, and we knew that JavaScript was going to be used </a:t>
            </a:r>
            <a:r>
              <a:rPr lang="en-US" i="1" dirty="0">
                <a:solidFill>
                  <a:schemeClr val="tx2"/>
                </a:solidFill>
              </a:rPr>
              <a:t>everywhere</a:t>
            </a:r>
            <a:r>
              <a:rPr lang="en-US" dirty="0">
                <a:solidFill>
                  <a:schemeClr val="tx2"/>
                </a:solidFill>
              </a:rPr>
              <a:t>. So who wouldn’t want powerful tools to help write it?”</a:t>
            </a:r>
          </a:p>
          <a:p>
            <a:pPr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dirty="0">
              <a:solidFill>
                <a:schemeClr val="tx2"/>
              </a:solidFill>
            </a:endParaRPr>
          </a:p>
          <a:p>
            <a:pPr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dirty="0">
                <a:solidFill>
                  <a:schemeClr val="tx2"/>
                </a:solidFill>
              </a:rPr>
              <a:t>-- Daniel </a:t>
            </a:r>
            <a:r>
              <a:rPr lang="en-US" dirty="0" err="1">
                <a:solidFill>
                  <a:schemeClr val="tx2"/>
                </a:solidFill>
              </a:rPr>
              <a:t>Rosenwasser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  <a:effectLst/>
              </a:rPr>
              <a:t>Ten Years of TypeScript</a:t>
            </a:r>
          </a:p>
        </p:txBody>
      </p:sp>
    </p:spTree>
    <p:extLst>
      <p:ext uri="{BB962C8B-B14F-4D97-AF65-F5344CB8AC3E}">
        <p14:creationId xmlns:p14="http://schemas.microsoft.com/office/powerpoint/2010/main" val="2657521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8E141-9363-BEF0-C1E5-C20BD45A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About 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9FE54-D4B3-FDC2-3946-09561074F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Created by </a:t>
            </a:r>
            <a:r>
              <a:rPr lang="en-US" dirty="0"/>
              <a:t>Anders Hejlsberg and a core team at Microsoft</a:t>
            </a:r>
            <a:br>
              <a:rPr lang="en-US" dirty="0"/>
            </a:br>
            <a:endParaRPr lang="en-US" dirty="0"/>
          </a:p>
          <a:p>
            <a:r>
              <a:rPr lang="en-US" dirty="0"/>
              <a:t>First appeared in October 2012</a:t>
            </a:r>
            <a:br>
              <a:rPr lang="en-US" dirty="0"/>
            </a:br>
            <a:endParaRPr lang="en-US" dirty="0"/>
          </a:p>
          <a:p>
            <a:r>
              <a:rPr lang="en-US" dirty="0"/>
              <a:t>Open source and developed out-in-the-open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469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2F339-8CDC-AD63-E7C7-4F7A24B81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TypeScript Design Goals</a:t>
            </a:r>
          </a:p>
        </p:txBody>
      </p:sp>
      <p:pic>
        <p:nvPicPr>
          <p:cNvPr id="2050" name="Picture 2" descr="JavaScript Books Review 2018">
            <a:extLst>
              <a:ext uri="{FF2B5EF4-FFF2-40B4-BE49-F238E27FC236}">
                <a16:creationId xmlns:a16="http://schemas.microsoft.com/office/drawing/2014/main" id="{7D354AFC-193E-3DEC-DC69-8A5A6BB06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714789"/>
            <a:ext cx="8400473" cy="472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6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CF04-0CC5-AF3D-1710-FE9FDD468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TypeScript “Parts”</a:t>
            </a:r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9CEB73BA-1FA7-0BA4-CED2-A2C739F009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669173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540</TotalTime>
  <Words>129</Words>
  <Application>Microsoft Macintosh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Franklin Gothic Book</vt:lpstr>
      <vt:lpstr>Crop</vt:lpstr>
      <vt:lpstr>Hello TypeScript</vt:lpstr>
      <vt:lpstr>PowerPoint Presentation</vt:lpstr>
      <vt:lpstr>PowerPoint Presentation</vt:lpstr>
      <vt:lpstr>But</vt:lpstr>
      <vt:lpstr>PowerPoint Presentation</vt:lpstr>
      <vt:lpstr>Why TypeScript</vt:lpstr>
      <vt:lpstr>About TypeScript</vt:lpstr>
      <vt:lpstr>TypeScript Design Goals</vt:lpstr>
      <vt:lpstr>TypeScript “Parts”</vt:lpstr>
      <vt:lpstr>Ready? Let’s Learn TypeScript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TypeScript</dc:title>
  <dc:creator>Ynon Perek</dc:creator>
  <cp:lastModifiedBy>Ynon Perek</cp:lastModifiedBy>
  <cp:revision>191</cp:revision>
  <dcterms:created xsi:type="dcterms:W3CDTF">2022-10-02T05:28:19Z</dcterms:created>
  <dcterms:modified xsi:type="dcterms:W3CDTF">2022-12-08T06:02:44Z</dcterms:modified>
</cp:coreProperties>
</file>

<file path=docProps/thumbnail.jpeg>
</file>